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9601200" cy="12801600" type="A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門真市" initials="k" lastIdx="0" clrIdx="0">
    <p:extLst>
      <p:ext uri="{19B8F6BF-5375-455C-9EA6-DF929625EA0E}">
        <p15:presenceInfo xmlns:p15="http://schemas.microsoft.com/office/powerpoint/2012/main" userId="門真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A0"/>
    <a:srgbClr val="0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1" d="100"/>
          <a:sy n="51" d="100"/>
        </p:scale>
        <p:origin x="326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18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62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7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51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97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11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7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34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90799" r="1211" b="605"/>
          <a:stretch/>
        </p:blipFill>
        <p:spPr>
          <a:xfrm>
            <a:off x="138940" y="11353798"/>
            <a:ext cx="9190496" cy="1142777"/>
          </a:xfrm>
          <a:prstGeom prst="rect">
            <a:avLst/>
          </a:prstGeom>
        </p:spPr>
      </p:pic>
      <p:sp>
        <p:nvSpPr>
          <p:cNvPr id="31" name="正方形/長方形 30"/>
          <p:cNvSpPr/>
          <p:nvPr userDrawn="1"/>
        </p:nvSpPr>
        <p:spPr>
          <a:xfrm>
            <a:off x="658189" y="21097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3484356" y="21097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6310523" y="21097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58189" y="302636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3484356" y="302636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6310523" y="302636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658189" y="584175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3484356" y="584175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6310523" y="584175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658189" y="865714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3484356" y="865714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 userDrawn="1"/>
        </p:nvSpPr>
        <p:spPr>
          <a:xfrm>
            <a:off x="6310523" y="8657140"/>
            <a:ext cx="2628000" cy="262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 userDrawn="1"/>
        </p:nvSpPr>
        <p:spPr>
          <a:xfrm>
            <a:off x="1134547" y="98417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①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テキスト ボックス 43"/>
          <p:cNvSpPr txBox="1"/>
          <p:nvPr userDrawn="1"/>
        </p:nvSpPr>
        <p:spPr>
          <a:xfrm>
            <a:off x="3960714" y="98417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②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テキスト ボックス 44"/>
          <p:cNvSpPr txBox="1"/>
          <p:nvPr userDrawn="1"/>
        </p:nvSpPr>
        <p:spPr>
          <a:xfrm>
            <a:off x="6786881" y="98417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③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テキスト ボックス 45"/>
          <p:cNvSpPr txBox="1"/>
          <p:nvPr userDrawn="1"/>
        </p:nvSpPr>
        <p:spPr>
          <a:xfrm>
            <a:off x="1134547" y="379956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④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テキスト ボックス 46"/>
          <p:cNvSpPr txBox="1"/>
          <p:nvPr userDrawn="1"/>
        </p:nvSpPr>
        <p:spPr>
          <a:xfrm>
            <a:off x="3960714" y="379956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⑤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 userDrawn="1"/>
        </p:nvSpPr>
        <p:spPr>
          <a:xfrm>
            <a:off x="6786881" y="379956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⑥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テキスト ボックス 48"/>
          <p:cNvSpPr txBox="1"/>
          <p:nvPr userDrawn="1"/>
        </p:nvSpPr>
        <p:spPr>
          <a:xfrm>
            <a:off x="1134547" y="6683610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⑦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テキスト ボックス 49"/>
          <p:cNvSpPr txBox="1"/>
          <p:nvPr userDrawn="1"/>
        </p:nvSpPr>
        <p:spPr>
          <a:xfrm>
            <a:off x="3960714" y="6683610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⑧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テキスト ボックス 50"/>
          <p:cNvSpPr txBox="1"/>
          <p:nvPr userDrawn="1"/>
        </p:nvSpPr>
        <p:spPr>
          <a:xfrm>
            <a:off x="6786881" y="6683610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⑨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2" name="テキスト ボックス 51"/>
          <p:cNvSpPr txBox="1"/>
          <p:nvPr userDrawn="1"/>
        </p:nvSpPr>
        <p:spPr>
          <a:xfrm>
            <a:off x="1134547" y="946634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⑩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テキスト ボックス 52"/>
          <p:cNvSpPr txBox="1"/>
          <p:nvPr userDrawn="1"/>
        </p:nvSpPr>
        <p:spPr>
          <a:xfrm>
            <a:off x="3960714" y="946634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⑪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4" name="テキスト ボックス 53"/>
          <p:cNvSpPr txBox="1"/>
          <p:nvPr userDrawn="1"/>
        </p:nvSpPr>
        <p:spPr>
          <a:xfrm>
            <a:off x="6786881" y="9466342"/>
            <a:ext cx="167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⑫</a:t>
            </a:r>
            <a:endParaRPr kumimoji="1" lang="ja-JP" altLang="en-US" sz="7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9895114" y="0"/>
            <a:ext cx="3347357" cy="9633857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895114" y="0"/>
            <a:ext cx="3347357" cy="555171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感染対策　３つの基本</a:t>
            </a:r>
            <a:endParaRPr kumimoji="1" lang="ja-JP" altLang="en-US" sz="2000" b="1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-3645759" y="0"/>
            <a:ext cx="3347357" cy="9633857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-3645759" y="0"/>
            <a:ext cx="3347357" cy="555171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予備エリア</a:t>
            </a:r>
            <a:endParaRPr kumimoji="1" lang="ja-JP" altLang="en-US" sz="2000" b="1" dirty="0"/>
          </a:p>
        </p:txBody>
      </p:sp>
      <p:sp>
        <p:nvSpPr>
          <p:cNvPr id="57" name="正方形/長方形 56"/>
          <p:cNvSpPr/>
          <p:nvPr userDrawn="1"/>
        </p:nvSpPr>
        <p:spPr>
          <a:xfrm>
            <a:off x="13479705" y="0"/>
            <a:ext cx="6371691" cy="9633857"/>
          </a:xfrm>
          <a:prstGeom prst="rect">
            <a:avLst/>
          </a:prstGeom>
          <a:noFill/>
          <a:ln>
            <a:solidFill>
              <a:srgbClr val="005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3479705" y="0"/>
            <a:ext cx="6371691" cy="555171"/>
          </a:xfrm>
          <a:prstGeom prst="rect">
            <a:avLst/>
          </a:prstGeom>
          <a:solidFill>
            <a:srgbClr val="005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日常生活で実践！新しい生活様式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4579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7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02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78EF-DE63-41B1-AF70-5C17C3AC253E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CBB3-06F2-4B83-B5BD-FDC600808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04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eg"/><Relationship Id="rId3" Type="http://schemas.openxmlformats.org/officeDocument/2006/relationships/image" Target="../media/image3.jpg"/><Relationship Id="rId21" Type="http://schemas.openxmlformats.org/officeDocument/2006/relationships/image" Target="../media/image21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e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eg"/><Relationship Id="rId10" Type="http://schemas.openxmlformats.org/officeDocument/2006/relationships/image" Target="../media/image10.jpg"/><Relationship Id="rId19" Type="http://schemas.openxmlformats.org/officeDocument/2006/relationships/image" Target="../media/image19.jpe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175148"/>
            <a:ext cx="2700000" cy="270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51" y="175148"/>
            <a:ext cx="2694380" cy="26943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48" y="172092"/>
            <a:ext cx="2694380" cy="269438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4" y="2996061"/>
            <a:ext cx="2694380" cy="26943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51" y="2996061"/>
            <a:ext cx="2694380" cy="269438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48" y="2996061"/>
            <a:ext cx="2694380" cy="269438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4" y="5811354"/>
            <a:ext cx="2694380" cy="269438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51" y="5811354"/>
            <a:ext cx="2694380" cy="2694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48" y="5820030"/>
            <a:ext cx="2694380" cy="269438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44" y="8626647"/>
            <a:ext cx="2694380" cy="269438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51" y="8626647"/>
            <a:ext cx="2694380" cy="269438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48" y="8626647"/>
            <a:ext cx="2694380" cy="26943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4779" y="917851"/>
            <a:ext cx="2694380" cy="269438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4779" y="3733144"/>
            <a:ext cx="2694380" cy="269438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4779" y="6548437"/>
            <a:ext cx="2694380" cy="269438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04763" y="12430388"/>
            <a:ext cx="3673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b="1" dirty="0">
                <a:solidFill>
                  <a:srgbClr val="00529F"/>
                </a:solidFill>
              </a:rPr>
              <a:t>事</a:t>
            </a:r>
            <a:r>
              <a:rPr kumimoji="1" lang="ja-JP" altLang="en-US" sz="1400" b="1" dirty="0" smtClean="0">
                <a:solidFill>
                  <a:srgbClr val="00529F"/>
                </a:solidFill>
              </a:rPr>
              <a:t>業者名・施設名・団体名記入欄</a:t>
            </a:r>
            <a:endParaRPr kumimoji="1" lang="ja-JP" altLang="en-US" sz="1400" b="1" dirty="0">
              <a:solidFill>
                <a:srgbClr val="00529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263699" y="11404665"/>
            <a:ext cx="8972550" cy="1333500"/>
          </a:xfrm>
          <a:prstGeom prst="roundRect">
            <a:avLst/>
          </a:prstGeom>
          <a:solidFill>
            <a:srgbClr val="00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565731" y="11471277"/>
            <a:ext cx="8499067" cy="114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+mn-ea"/>
              </a:rPr>
              <a:t>イラストを組み合わせて、あなただけのオリジナルポスターを作成しましょう！</a:t>
            </a:r>
            <a:endParaRPr kumimoji="1" lang="en-US" altLang="ja-JP" sz="24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二等辺三角形 21"/>
          <p:cNvSpPr/>
          <p:nvPr/>
        </p:nvSpPr>
        <p:spPr>
          <a:xfrm rot="16200000">
            <a:off x="9933127" y="11709465"/>
            <a:ext cx="342900" cy="723900"/>
          </a:xfrm>
          <a:prstGeom prst="triangle">
            <a:avLst/>
          </a:prstGeom>
          <a:solidFill>
            <a:srgbClr val="00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71" y="917851"/>
            <a:ext cx="2695488" cy="2695488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71" y="3733144"/>
            <a:ext cx="2695488" cy="269548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71" y="6548991"/>
            <a:ext cx="2695488" cy="269548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663" y="916743"/>
            <a:ext cx="2695488" cy="269548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179" y="916743"/>
            <a:ext cx="2695488" cy="269548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179" y="3732036"/>
            <a:ext cx="2695488" cy="2695488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663" y="3738091"/>
            <a:ext cx="2695488" cy="269548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663" y="6547329"/>
            <a:ext cx="2695488" cy="269548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179" y="6547329"/>
            <a:ext cx="2695488" cy="26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19</Words>
  <Application>Microsoft Office PowerPoint</Application>
  <PresentationFormat>A3 297x420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門真市</dc:creator>
  <cp:lastModifiedBy>門真市</cp:lastModifiedBy>
  <cp:revision>9</cp:revision>
  <cp:lastPrinted>2020-05-27T01:36:50Z</cp:lastPrinted>
  <dcterms:created xsi:type="dcterms:W3CDTF">2020-05-27T01:25:17Z</dcterms:created>
  <dcterms:modified xsi:type="dcterms:W3CDTF">2020-06-26T06:57:45Z</dcterms:modified>
</cp:coreProperties>
</file>