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</p:sldIdLst>
  <p:sldSz cx="6858000" cy="9906000" type="A4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門真市" initials="k" lastIdx="0" clrIdx="0">
    <p:extLst>
      <p:ext uri="{19B8F6BF-5375-455C-9EA6-DF929625EA0E}">
        <p15:presenceInfo xmlns:p15="http://schemas.microsoft.com/office/powerpoint/2012/main" userId="門真市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9F"/>
    <a:srgbClr val="0051A0"/>
    <a:srgbClr val="0052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31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78EF-DE63-41B1-AF70-5C17C3AC253E}" type="datetimeFigureOut">
              <a:rPr kumimoji="1" lang="ja-JP" altLang="en-US" smtClean="0"/>
              <a:t>2020/6/26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CBB3-06F2-4B83-B5BD-FDC6008081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0125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78EF-DE63-41B1-AF70-5C17C3AC253E}" type="datetimeFigureOut">
              <a:rPr kumimoji="1" lang="ja-JP" altLang="en-US" smtClean="0"/>
              <a:t>2020/6/26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CBB3-06F2-4B83-B5BD-FDC6008081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0307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78EF-DE63-41B1-AF70-5C17C3AC253E}" type="datetimeFigureOut">
              <a:rPr kumimoji="1" lang="ja-JP" altLang="en-US" smtClean="0"/>
              <a:t>2020/6/26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CBB3-06F2-4B83-B5BD-FDC6008081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625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78EF-DE63-41B1-AF70-5C17C3AC253E}" type="datetimeFigureOut">
              <a:rPr kumimoji="1" lang="ja-JP" altLang="en-US" smtClean="0"/>
              <a:t>2020/6/26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CBB3-06F2-4B83-B5BD-FDC6008081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99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78EF-DE63-41B1-AF70-5C17C3AC253E}" type="datetimeFigureOut">
              <a:rPr kumimoji="1" lang="ja-JP" altLang="en-US" smtClean="0"/>
              <a:t>2020/6/26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CBB3-06F2-4B83-B5BD-FDC6008081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92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78EF-DE63-41B1-AF70-5C17C3AC253E}" type="datetimeFigureOut">
              <a:rPr kumimoji="1" lang="ja-JP" altLang="en-US" smtClean="0"/>
              <a:t>2020/6/26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CBB3-06F2-4B83-B5BD-FDC6008081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8708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78EF-DE63-41B1-AF70-5C17C3AC253E}" type="datetimeFigureOut">
              <a:rPr kumimoji="1" lang="ja-JP" altLang="en-US" smtClean="0"/>
              <a:t>2020/6/26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CBB3-06F2-4B83-B5BD-FDC6008081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74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78EF-DE63-41B1-AF70-5C17C3AC253E}" type="datetimeFigureOut">
              <a:rPr kumimoji="1" lang="ja-JP" altLang="en-US" smtClean="0"/>
              <a:t>2020/6/26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CBB3-06F2-4B83-B5BD-FDC6008081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3228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/>
          <p:cNvSpPr txBox="1"/>
          <p:nvPr userDrawn="1"/>
        </p:nvSpPr>
        <p:spPr>
          <a:xfrm>
            <a:off x="1311165" y="1505604"/>
            <a:ext cx="1196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①</a:t>
            </a:r>
            <a:endParaRPr kumimoji="1" lang="ja-JP" altLang="en-US" sz="7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テキスト ボックス 18"/>
          <p:cNvSpPr txBox="1"/>
          <p:nvPr userDrawn="1"/>
        </p:nvSpPr>
        <p:spPr>
          <a:xfrm>
            <a:off x="4353392" y="1508067"/>
            <a:ext cx="1196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②</a:t>
            </a:r>
            <a:endParaRPr kumimoji="1" lang="ja-JP" altLang="en-US" sz="7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テキスト ボックス 19"/>
          <p:cNvSpPr txBox="1"/>
          <p:nvPr userDrawn="1"/>
        </p:nvSpPr>
        <p:spPr>
          <a:xfrm>
            <a:off x="1311166" y="4598115"/>
            <a:ext cx="1196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③</a:t>
            </a:r>
            <a:endParaRPr kumimoji="1" lang="ja-JP" altLang="en-US" sz="7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テキスト ボックス 20"/>
          <p:cNvSpPr txBox="1"/>
          <p:nvPr userDrawn="1"/>
        </p:nvSpPr>
        <p:spPr>
          <a:xfrm>
            <a:off x="4353392" y="4598116"/>
            <a:ext cx="1196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④</a:t>
            </a:r>
            <a:endParaRPr kumimoji="1" lang="ja-JP" altLang="en-US" sz="7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7067940" y="0"/>
            <a:ext cx="8894304" cy="11907078"/>
          </a:xfrm>
          <a:prstGeom prst="rect">
            <a:avLst/>
          </a:prstGeom>
          <a:noFill/>
          <a:ln>
            <a:solidFill>
              <a:srgbClr val="0052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47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7067941" y="-1"/>
            <a:ext cx="8894303" cy="536713"/>
          </a:xfrm>
          <a:prstGeom prst="rect">
            <a:avLst/>
          </a:prstGeom>
          <a:solidFill>
            <a:srgbClr val="005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1" b="1" dirty="0" smtClean="0"/>
              <a:t>予備エリア</a:t>
            </a:r>
            <a:endParaRPr kumimoji="1" lang="ja-JP" altLang="en-US" sz="2001" b="1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595482" y="3804713"/>
            <a:ext cx="2628000" cy="26280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3" name="図 3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89" b="5424"/>
          <a:stretch/>
        </p:blipFill>
        <p:spPr>
          <a:xfrm>
            <a:off x="0" y="6698397"/>
            <a:ext cx="6858000" cy="2394283"/>
          </a:xfrm>
          <a:prstGeom prst="rect">
            <a:avLst/>
          </a:prstGeom>
        </p:spPr>
      </p:pic>
      <p:sp>
        <p:nvSpPr>
          <p:cNvPr id="34" name="正方形/長方形 33"/>
          <p:cNvSpPr/>
          <p:nvPr userDrawn="1"/>
        </p:nvSpPr>
        <p:spPr>
          <a:xfrm>
            <a:off x="3637708" y="3804713"/>
            <a:ext cx="2628000" cy="26280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595482" y="744426"/>
            <a:ext cx="2628000" cy="26280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3637708" y="744426"/>
            <a:ext cx="2628000" cy="26280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-9104244" y="12457"/>
            <a:ext cx="8894304" cy="3603579"/>
          </a:xfrm>
          <a:prstGeom prst="rect">
            <a:avLst/>
          </a:prstGeom>
          <a:noFill/>
          <a:ln>
            <a:solidFill>
              <a:srgbClr val="0052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47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-9104243" y="12456"/>
            <a:ext cx="8894303" cy="536713"/>
          </a:xfrm>
          <a:prstGeom prst="rect">
            <a:avLst/>
          </a:prstGeom>
          <a:solidFill>
            <a:srgbClr val="005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1" b="1" dirty="0" smtClean="0"/>
              <a:t>感染対策　３つの基本</a:t>
            </a:r>
            <a:endParaRPr kumimoji="1" lang="ja-JP" altLang="en-US" sz="2001" b="1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-9101418" y="3804714"/>
            <a:ext cx="8894304" cy="6482286"/>
          </a:xfrm>
          <a:prstGeom prst="rect">
            <a:avLst/>
          </a:prstGeom>
          <a:noFill/>
          <a:ln>
            <a:solidFill>
              <a:srgbClr val="0052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47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-9101417" y="3804713"/>
            <a:ext cx="8894303" cy="536713"/>
          </a:xfrm>
          <a:prstGeom prst="rect">
            <a:avLst/>
          </a:prstGeom>
          <a:solidFill>
            <a:srgbClr val="005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1" b="1" dirty="0" smtClean="0"/>
              <a:t>日常生活で実践！新しい生活様式</a:t>
            </a:r>
            <a:endParaRPr kumimoji="1" lang="ja-JP" altLang="en-US" sz="2001" b="1" dirty="0"/>
          </a:p>
        </p:txBody>
      </p:sp>
      <p:grpSp>
        <p:nvGrpSpPr>
          <p:cNvPr id="17" name="グループ化 16"/>
          <p:cNvGrpSpPr/>
          <p:nvPr userDrawn="1"/>
        </p:nvGrpSpPr>
        <p:grpSpPr>
          <a:xfrm>
            <a:off x="-2114550" y="10191750"/>
            <a:ext cx="8972550" cy="1695450"/>
            <a:chOff x="-2114550" y="10191750"/>
            <a:chExt cx="8972550" cy="1695450"/>
          </a:xfrm>
        </p:grpSpPr>
        <p:sp>
          <p:nvSpPr>
            <p:cNvPr id="22" name="角丸四角形 21"/>
            <p:cNvSpPr/>
            <p:nvPr/>
          </p:nvSpPr>
          <p:spPr>
            <a:xfrm>
              <a:off x="-2114550" y="10553700"/>
              <a:ext cx="8972550" cy="1333500"/>
            </a:xfrm>
            <a:prstGeom prst="roundRect">
              <a:avLst/>
            </a:prstGeom>
            <a:solidFill>
              <a:srgbClr val="005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二等辺三角形 22"/>
            <p:cNvSpPr/>
            <p:nvPr/>
          </p:nvSpPr>
          <p:spPr>
            <a:xfrm>
              <a:off x="5486400" y="10191750"/>
              <a:ext cx="342900" cy="723900"/>
            </a:xfrm>
            <a:prstGeom prst="triangle">
              <a:avLst/>
            </a:prstGeom>
            <a:solidFill>
              <a:srgbClr val="005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4" name="テキスト ボックス 23"/>
          <p:cNvSpPr txBox="1"/>
          <p:nvPr userDrawn="1"/>
        </p:nvSpPr>
        <p:spPr>
          <a:xfrm>
            <a:off x="-1812518" y="10620312"/>
            <a:ext cx="8499067" cy="1147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400" b="1" dirty="0" smtClean="0">
                <a:solidFill>
                  <a:schemeClr val="bg1"/>
                </a:solidFill>
                <a:latin typeface="+mn-ea"/>
              </a:rPr>
              <a:t>イラストを組み合わせて、あなただけのオリジナルポスターを作成しましょう！</a:t>
            </a:r>
            <a:endParaRPr kumimoji="1" lang="en-US" altLang="ja-JP" sz="2400" b="1" dirty="0" smtClean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53308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78EF-DE63-41B1-AF70-5C17C3AC253E}" type="datetimeFigureOut">
              <a:rPr kumimoji="1" lang="ja-JP" altLang="en-US" smtClean="0"/>
              <a:t>2020/6/26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CBB3-06F2-4B83-B5BD-FDC6008081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4739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78EF-DE63-41B1-AF70-5C17C3AC253E}" type="datetimeFigureOut">
              <a:rPr kumimoji="1" lang="ja-JP" altLang="en-US" smtClean="0"/>
              <a:t>2020/6/26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CBB3-06F2-4B83-B5BD-FDC6008081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707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478EF-DE63-41B1-AF70-5C17C3AC253E}" type="datetimeFigureOut">
              <a:rPr kumimoji="1" lang="ja-JP" altLang="en-US" smtClean="0"/>
              <a:t>2020/6/26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3CBB3-06F2-4B83-B5BD-FDC6008081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169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18" Type="http://schemas.openxmlformats.org/officeDocument/2006/relationships/image" Target="../media/image18.jpeg"/><Relationship Id="rId3" Type="http://schemas.openxmlformats.org/officeDocument/2006/relationships/image" Target="../media/image3.jpg"/><Relationship Id="rId21" Type="http://schemas.openxmlformats.org/officeDocument/2006/relationships/image" Target="../media/image21.jpe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2" Type="http://schemas.openxmlformats.org/officeDocument/2006/relationships/image" Target="../media/image2.jpg"/><Relationship Id="rId16" Type="http://schemas.openxmlformats.org/officeDocument/2006/relationships/image" Target="../media/image16.jp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24" Type="http://schemas.openxmlformats.org/officeDocument/2006/relationships/image" Target="../media/image24.jpeg"/><Relationship Id="rId5" Type="http://schemas.openxmlformats.org/officeDocument/2006/relationships/image" Target="../media/image5.jpg"/><Relationship Id="rId15" Type="http://schemas.openxmlformats.org/officeDocument/2006/relationships/image" Target="../media/image15.jpg"/><Relationship Id="rId23" Type="http://schemas.openxmlformats.org/officeDocument/2006/relationships/image" Target="../media/image23.jpeg"/><Relationship Id="rId10" Type="http://schemas.openxmlformats.org/officeDocument/2006/relationships/image" Target="../media/image10.jpg"/><Relationship Id="rId19" Type="http://schemas.openxmlformats.org/officeDocument/2006/relationships/image" Target="../media/image19.jpe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14.jpg"/><Relationship Id="rId22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421" y="609665"/>
            <a:ext cx="2699999" cy="269999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92" y="711236"/>
            <a:ext cx="2694380" cy="269438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518" y="721902"/>
            <a:ext cx="2694380" cy="269438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518" y="3771523"/>
            <a:ext cx="2694380" cy="269438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92" y="3771523"/>
            <a:ext cx="2694380" cy="269438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406" y="3447782"/>
            <a:ext cx="2694380" cy="269438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0567" y="3416283"/>
            <a:ext cx="2694380" cy="269438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040" y="6231508"/>
            <a:ext cx="2694380" cy="269438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406" y="6231508"/>
            <a:ext cx="2694380" cy="269438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322" y="6222901"/>
            <a:ext cx="2694380" cy="269438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040" y="9046733"/>
            <a:ext cx="2694380" cy="269438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246" y="9046733"/>
            <a:ext cx="2694380" cy="269438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246" y="609665"/>
            <a:ext cx="2694380" cy="269438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1452" y="609665"/>
            <a:ext cx="2694380" cy="269438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570" y="3435521"/>
            <a:ext cx="2694380" cy="2694380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2676637" y="9442202"/>
            <a:ext cx="3673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400" b="1" dirty="0">
                <a:solidFill>
                  <a:srgbClr val="00529F"/>
                </a:solidFill>
              </a:rPr>
              <a:t>事業者名・施設名・団体名記入欄</a:t>
            </a: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4737" y="721902"/>
            <a:ext cx="2693334" cy="2693334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8577" y="754448"/>
            <a:ext cx="2693334" cy="2693334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0542" y="754448"/>
            <a:ext cx="2693334" cy="2693334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00424" y="4536581"/>
            <a:ext cx="2693334" cy="2693334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9804" y="4536581"/>
            <a:ext cx="2693334" cy="2693334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9184" y="4537104"/>
            <a:ext cx="2693334" cy="2693334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05964" y="7349266"/>
            <a:ext cx="2693334" cy="2693334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9804" y="7349266"/>
            <a:ext cx="2693334" cy="2693334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9184" y="7351283"/>
            <a:ext cx="2693334" cy="269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0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7</Words>
  <Application>Microsoft Office PowerPoint</Application>
  <PresentationFormat>A4 210 x 297 mm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門真市</dc:creator>
  <cp:lastModifiedBy>門真市</cp:lastModifiedBy>
  <cp:revision>11</cp:revision>
  <cp:lastPrinted>2020-05-27T01:36:50Z</cp:lastPrinted>
  <dcterms:created xsi:type="dcterms:W3CDTF">2020-05-27T01:25:17Z</dcterms:created>
  <dcterms:modified xsi:type="dcterms:W3CDTF">2020-06-26T07:00:11Z</dcterms:modified>
</cp:coreProperties>
</file>